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Saturday, February 12,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4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Saturday, February 12,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5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Saturday, February 12,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9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Saturday, February 12,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7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Saturday, February 12,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Saturday, February 12,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4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Saturday, February 12,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9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Saturday, February 12,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Saturday, February 12,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1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Saturday, February 12,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8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Saturday, February 12,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2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Saturday, February 12,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3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461">
          <p15:clr>
            <a:srgbClr val="F26B43"/>
          </p15:clr>
        </p15:guide>
        <p15:guide id="24" pos="1209">
          <p15:clr>
            <a:srgbClr val="F26B43"/>
          </p15:clr>
        </p15:guide>
        <p15:guide id="25" pos="1663">
          <p15:clr>
            <a:srgbClr val="F26B43"/>
          </p15:clr>
        </p15:guide>
        <p15:guide id="26" pos="2865">
          <p15:clr>
            <a:srgbClr val="F26B43"/>
          </p15:clr>
        </p15:guide>
        <p15:guide id="27" pos="4067">
          <p15:clr>
            <a:srgbClr val="F26B43"/>
          </p15:clr>
        </p15:guide>
        <p15:guide id="28" pos="4815">
          <p15:clr>
            <a:srgbClr val="F26B43"/>
          </p15:clr>
        </p15:guide>
        <p15:guide id="29" pos="5269">
          <p15:clr>
            <a:srgbClr val="F26B43"/>
          </p15:clr>
        </p15:guide>
        <p15:guide id="30" pos="6017">
          <p15:clr>
            <a:srgbClr val="F26B43"/>
          </p15:clr>
        </p15:guide>
        <p15:guide id="31" pos="6471">
          <p15:clr>
            <a:srgbClr val="F26B43"/>
          </p15:clr>
        </p15:guide>
        <p15:guide id="32" pos="7219">
          <p15:clr>
            <a:srgbClr val="F26B43"/>
          </p15:clr>
        </p15:guide>
        <p15:guide id="33" orient="horz" pos="459">
          <p15:clr>
            <a:srgbClr val="F26B43"/>
          </p15:clr>
        </p15:guide>
        <p15:guide id="35" orient="horz" pos="1661">
          <p15:clr>
            <a:srgbClr val="F26B43"/>
          </p15:clr>
        </p15:guide>
        <p15:guide id="36" orient="horz" pos="2432">
          <p15:clr>
            <a:srgbClr val="F26B43"/>
          </p15:clr>
        </p15:guide>
        <p15:guide id="37" orient="horz" pos="2886">
          <p15:clr>
            <a:srgbClr val="F26B43"/>
          </p15:clr>
        </p15:guide>
        <p15:guide id="38" orient="horz" pos="3634">
          <p15:clr>
            <a:srgbClr val="F26B43"/>
          </p15:clr>
        </p15:guide>
        <p15:guide id="39" pos="3840">
          <p15:clr>
            <a:srgbClr val="5ACBF0"/>
          </p15:clr>
        </p15:guide>
        <p15:guide id="40" pos="2411">
          <p15:clr>
            <a:srgbClr val="F26B43"/>
          </p15:clr>
        </p15:guide>
        <p15:guide id="41" pos="3613">
          <p15:clr>
            <a:srgbClr val="F26B43"/>
          </p15:clr>
        </p15:guide>
        <p15:guide id="42" orient="horz" pos="1207">
          <p15:clr>
            <a:srgbClr val="F26B43"/>
          </p15:clr>
        </p15:guide>
        <p15:guide id="43" orient="horz" pos="2047">
          <p15:clr>
            <a:srgbClr val="5ACBF0"/>
          </p15:clr>
        </p15:guide>
        <p15:guide id="44" orient="horz" pos="386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96D6F-B1C6-486C-8AB2-22AC92243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La Chiesa Ortodossa di Firenze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C3B7B04-5C89-4A2A-B740-67EE0FDF4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Una visita con il </a:t>
            </a:r>
            <a:r>
              <a:rPr lang="it-IT" dirty="0" err="1"/>
              <a:t>Caricentro</a:t>
            </a:r>
            <a:r>
              <a:rPr lang="it-IT" dirty="0"/>
              <a:t> alla Chiesa più famosa di Firenze grazie alla generosità dei nobili russi tra cui lo Zar</a:t>
            </a:r>
          </a:p>
        </p:txBody>
      </p:sp>
    </p:spTree>
    <p:extLst>
      <p:ext uri="{BB962C8B-B14F-4D97-AF65-F5344CB8AC3E}">
        <p14:creationId xmlns:p14="http://schemas.microsoft.com/office/powerpoint/2010/main" val="403654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vecchio, soffitto&#10;&#10;Descrizione generata automaticamente">
            <a:extLst>
              <a:ext uri="{FF2B5EF4-FFF2-40B4-BE49-F238E27FC236}">
                <a16:creationId xmlns:a16="http://schemas.microsoft.com/office/drawing/2014/main" id="{0EA73CE0-9C55-4139-BA5A-F93C4639D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tare&#10;&#10;Descrizione generata automaticamente">
            <a:extLst>
              <a:ext uri="{FF2B5EF4-FFF2-40B4-BE49-F238E27FC236}">
                <a16:creationId xmlns:a16="http://schemas.microsoft.com/office/drawing/2014/main" id="{67E949D0-8373-43F1-A1EB-2A1B48F3D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8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3C4EF5-B960-4A65-9138-5C2DFD390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15" y="0"/>
            <a:ext cx="4322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8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arete, interni, altare&#10;&#10;Descrizione generata automaticamente">
            <a:extLst>
              <a:ext uri="{FF2B5EF4-FFF2-40B4-BE49-F238E27FC236}">
                <a16:creationId xmlns:a16="http://schemas.microsoft.com/office/drawing/2014/main" id="{AC65A4B5-6993-4F9F-B25A-D15A33FD1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72" y="0"/>
            <a:ext cx="5143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2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avimento, arredamento&#10;&#10;Descrizione generata automaticamente">
            <a:extLst>
              <a:ext uri="{FF2B5EF4-FFF2-40B4-BE49-F238E27FC236}">
                <a16:creationId xmlns:a16="http://schemas.microsoft.com/office/drawing/2014/main" id="{95720E67-3C29-461B-A852-56549005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37" y="0"/>
            <a:ext cx="8193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0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47DF625-ED67-4AAA-8622-1B0A281C6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3" y="0"/>
            <a:ext cx="11803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0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avimento, stanza, edificio&#10;&#10;Descrizione generata automaticamente">
            <a:extLst>
              <a:ext uri="{FF2B5EF4-FFF2-40B4-BE49-F238E27FC236}">
                <a16:creationId xmlns:a16="http://schemas.microsoft.com/office/drawing/2014/main" id="{3BACA444-ED8C-4645-963A-A0BA7FCD0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39" y="0"/>
            <a:ext cx="914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8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arco, parecchi&#10;&#10;Descrizione generata automaticamente">
            <a:extLst>
              <a:ext uri="{FF2B5EF4-FFF2-40B4-BE49-F238E27FC236}">
                <a16:creationId xmlns:a16="http://schemas.microsoft.com/office/drawing/2014/main" id="{72072A4A-1AF5-4C75-99E2-9A86BB429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3DA08BBB-E713-4834-9867-20AB672AD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49B639-5055-440E-8C16-9153ACDA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2524200"/>
            <a:ext cx="10728322" cy="1477328"/>
          </a:xfrm>
        </p:spPr>
        <p:txBody>
          <a:bodyPr/>
          <a:lstStyle/>
          <a:p>
            <a:r>
              <a:rPr lang="it-IT" dirty="0"/>
              <a:t>Grazie al </a:t>
            </a:r>
            <a:r>
              <a:rPr lang="it-IT" dirty="0" err="1"/>
              <a:t>Caricentro</a:t>
            </a:r>
            <a:r>
              <a:rPr lang="it-IT" dirty="0"/>
              <a:t> che ci ha fatto </a:t>
            </a:r>
            <a:r>
              <a:rPr lang="it-IT" dirty="0" err="1"/>
              <a:t>conoscrere</a:t>
            </a:r>
            <a:r>
              <a:rPr lang="it-IT" dirty="0"/>
              <a:t> questa </a:t>
            </a:r>
            <a:r>
              <a:rPr lang="it-IT" dirty="0" err="1"/>
              <a:t>bellisima</a:t>
            </a:r>
            <a:r>
              <a:rPr lang="it-IT" dirty="0"/>
              <a:t> chiesa e la sua storia ….</a:t>
            </a:r>
          </a:p>
        </p:txBody>
      </p:sp>
    </p:spTree>
    <p:extLst>
      <p:ext uri="{BB962C8B-B14F-4D97-AF65-F5344CB8AC3E}">
        <p14:creationId xmlns:p14="http://schemas.microsoft.com/office/powerpoint/2010/main" val="27974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cielo, albero, edificio governativo&#10;&#10;Descrizione generata automaticamente">
            <a:extLst>
              <a:ext uri="{FF2B5EF4-FFF2-40B4-BE49-F238E27FC236}">
                <a16:creationId xmlns:a16="http://schemas.microsoft.com/office/drawing/2014/main" id="{C4F75743-8535-435D-ADBF-56B23B1B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98" y="0"/>
            <a:ext cx="5759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esterni, cielo, edificio&#10;&#10;Descrizione generata automaticamente">
            <a:extLst>
              <a:ext uri="{FF2B5EF4-FFF2-40B4-BE49-F238E27FC236}">
                <a16:creationId xmlns:a16="http://schemas.microsoft.com/office/drawing/2014/main" id="{E6BC4848-CB89-48B4-9D76-56340D7E4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0"/>
            <a:ext cx="7486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esterni, edificio, luogo di culto&#10;&#10;Descrizione generata automaticamente">
            <a:extLst>
              <a:ext uri="{FF2B5EF4-FFF2-40B4-BE49-F238E27FC236}">
                <a16:creationId xmlns:a16="http://schemas.microsoft.com/office/drawing/2014/main" id="{B6C1DABA-89BE-4733-950E-06F8FF0B2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97" y="0"/>
            <a:ext cx="7635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7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cielo, albero, edificio&#10;&#10;Descrizione generata automaticamente">
            <a:extLst>
              <a:ext uri="{FF2B5EF4-FFF2-40B4-BE49-F238E27FC236}">
                <a16:creationId xmlns:a16="http://schemas.microsoft.com/office/drawing/2014/main" id="{171DE4DB-509A-4EF4-B297-46511D50A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5" y="0"/>
            <a:ext cx="612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6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E2EE9F-852E-45BB-9AD6-8E606284D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3657600"/>
            <a:ext cx="2546983" cy="1260629"/>
          </a:xfrm>
        </p:spPr>
        <p:txBody>
          <a:bodyPr>
            <a:noAutofit/>
          </a:bodyPr>
          <a:lstStyle/>
          <a:p>
            <a:r>
              <a:rPr lang="it-IT" sz="3200" dirty="0">
                <a:latin typeface="AngsanaUPC" panose="020B0502040204020203" pitchFamily="18" charset="-34"/>
                <a:cs typeface="AngsanaUPC" panose="020B0502040204020203" pitchFamily="18" charset="-34"/>
              </a:rPr>
              <a:t>Descrizione della Chiesa a cura del Comune di Firenze</a:t>
            </a: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EA74FFBF-FAD2-4B3D-AA51-E8BA538F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39" y="661993"/>
            <a:ext cx="7053166" cy="572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4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cielo, edificio, pietra&#10;&#10;Descrizione generata automaticamente">
            <a:extLst>
              <a:ext uri="{FF2B5EF4-FFF2-40B4-BE49-F238E27FC236}">
                <a16:creationId xmlns:a16="http://schemas.microsoft.com/office/drawing/2014/main" id="{2E290A00-23DD-4D12-83D4-47216DA5F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edificio, finestra&#10;&#10;Descrizione generata automaticamente">
            <a:extLst>
              <a:ext uri="{FF2B5EF4-FFF2-40B4-BE49-F238E27FC236}">
                <a16:creationId xmlns:a16="http://schemas.microsoft.com/office/drawing/2014/main" id="{267BF950-942C-4075-8A4F-61BC292A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71" y="0"/>
            <a:ext cx="8258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9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decorato, altare&#10;&#10;Descrizione generata automaticamente">
            <a:extLst>
              <a:ext uri="{FF2B5EF4-FFF2-40B4-BE49-F238E27FC236}">
                <a16:creationId xmlns:a16="http://schemas.microsoft.com/office/drawing/2014/main" id="{FE3BFDF3-6399-42BA-8ECD-00C3F83ED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66" y="0"/>
            <a:ext cx="1013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0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ipe/>
      </p:transition>
    </mc:Choice>
    <mc:Fallback>
      <p:transition spd="slow" advTm="3000">
        <p:wipe/>
      </p:transition>
    </mc:Fallback>
  </mc:AlternateContent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Chiazza </Template>
  <TotalTime>21</TotalTime>
  <Words>51</Words>
  <Application>Microsoft Office PowerPoint</Application>
  <PresentationFormat>Widescreen</PresentationFormat>
  <Paragraphs>4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AngsanaUPC</vt:lpstr>
      <vt:lpstr>Arial</vt:lpstr>
      <vt:lpstr>Avenir Next LT Pro</vt:lpstr>
      <vt:lpstr>Sagona Book</vt:lpstr>
      <vt:lpstr>The Hand Extrablack</vt:lpstr>
      <vt:lpstr>BlobVTI</vt:lpstr>
      <vt:lpstr>La Chiesa Ortodossa di Firenze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al Caricentro che ci ha fatto conoscrere questa bellisima chiesa e la sua storia 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Chiesa Ortodossa di Firenze</dc:title>
  <dc:creator>ZANINI MARCO (DTO)</dc:creator>
  <cp:lastModifiedBy>ZANINI MARCO (DTO)</cp:lastModifiedBy>
  <cp:revision>3</cp:revision>
  <dcterms:created xsi:type="dcterms:W3CDTF">2022-02-12T15:03:22Z</dcterms:created>
  <dcterms:modified xsi:type="dcterms:W3CDTF">2022-02-12T15:24:23Z</dcterms:modified>
</cp:coreProperties>
</file>